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29" r:id="rId2"/>
    <p:sldId id="470" r:id="rId3"/>
    <p:sldId id="482" r:id="rId4"/>
    <p:sldId id="484" r:id="rId5"/>
    <p:sldId id="480" r:id="rId6"/>
    <p:sldId id="483" r:id="rId7"/>
    <p:sldId id="492" r:id="rId8"/>
    <p:sldId id="485" r:id="rId9"/>
    <p:sldId id="495" r:id="rId10"/>
    <p:sldId id="475" r:id="rId11"/>
    <p:sldId id="420" r:id="rId12"/>
    <p:sldId id="491" r:id="rId13"/>
  </p:sldIdLst>
  <p:sldSz cx="9144000" cy="6858000" type="screen4x3"/>
  <p:notesSz cx="7010400" cy="92964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97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21310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r>
              <a:rPr lang="en-US" dirty="0" smtClean="0"/>
              <a:t>FMI, contact Lucinda.nord@iauw.org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51C29F98-B0ED-4D1A-A951-1B61BB92F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75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C286916F-B458-455C-B4C8-CFBE14F6A531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6BA04928-92F0-4074-BAB5-3D34918E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9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B3D56-CE72-4EFC-8D25-2366F157636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0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04928-92F0-4074-BAB5-3D34918EAC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7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1233-73F6-4D20-9E49-EE75DD22DD9A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A798-EE9E-451B-99E7-F398AF394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1233-73F6-4D20-9E49-EE75DD22DD9A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A798-EE9E-451B-99E7-F398AF394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1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1233-73F6-4D20-9E49-EE75DD22DD9A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A798-EE9E-451B-99E7-F398AF394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0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1233-73F6-4D20-9E49-EE75DD22DD9A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A798-EE9E-451B-99E7-F398AF394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4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1233-73F6-4D20-9E49-EE75DD22DD9A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A798-EE9E-451B-99E7-F398AF394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1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1233-73F6-4D20-9E49-EE75DD22DD9A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A798-EE9E-451B-99E7-F398AF394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4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1233-73F6-4D20-9E49-EE75DD22DD9A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A798-EE9E-451B-99E7-F398AF394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0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1233-73F6-4D20-9E49-EE75DD22DD9A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A798-EE9E-451B-99E7-F398AF394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1233-73F6-4D20-9E49-EE75DD22DD9A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A798-EE9E-451B-99E7-F398AF394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4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1233-73F6-4D20-9E49-EE75DD22DD9A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A798-EE9E-451B-99E7-F398AF394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9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1233-73F6-4D20-9E49-EE75DD22DD9A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A798-EE9E-451B-99E7-F398AF394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7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71233-73F6-4D20-9E49-EE75DD22DD9A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6A798-EE9E-451B-99E7-F398AF394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9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.metzler@in211.org" TargetMode="External"/><Relationship Id="rId2" Type="http://schemas.openxmlformats.org/officeDocument/2006/relationships/hyperlink" Target="http://healthcare.in211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ucinda.nord@iauw.org" TargetMode="External"/><Relationship Id="rId5" Type="http://schemas.openxmlformats.org/officeDocument/2006/relationships/hyperlink" Target="mailto:julie.koegel@iauw.org" TargetMode="External"/><Relationship Id="rId4" Type="http://schemas.openxmlformats.org/officeDocument/2006/relationships/hyperlink" Target="mailto:peggy.matson@in211.or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in211.dreamhosters.com/repor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healthcare.in211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106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Update for healthcare stakeholders: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IN211 Healthcare Project and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IaUW</a:t>
            </a:r>
            <a:r>
              <a:rPr lang="en-US" dirty="0" smtClean="0">
                <a:solidFill>
                  <a:srgbClr val="FF0000"/>
                </a:solidFill>
              </a:rPr>
              <a:t> Navigator Grant</a:t>
            </a: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January 2014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19400"/>
            <a:ext cx="4785492" cy="17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IaUW</a:t>
            </a:r>
            <a:r>
              <a:rPr lang="en-US" dirty="0" smtClean="0"/>
              <a:t> Navigator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1054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Community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Action of Southern Indiana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Clark, Floyd, Harrison, Washington and Jefferson Counties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Community Health and Wellness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Lawrence, Orange, Martin and Daviess Counties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Meridian Health Services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Jay, Randolph, Fayette and Union Counties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SWIRCA &amp; More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Perry, Posey, Gibson, Warrick, Spencer and Vanderburgh Counties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006" y="1447800"/>
            <a:ext cx="3151625" cy="385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1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Communications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43434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With private funding,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IN211 provides pre-screening and referrals to Navigators,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as well as publishes a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statewide Outreach and Enrollment calendar.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Call 2-1-1  or visit </a:t>
            </a:r>
            <a:r>
              <a:rPr lang="en-US" sz="2000" dirty="0">
                <a:latin typeface="Arial" pitchFamily="34" charset="0"/>
                <a:cs typeface="Arial" pitchFamily="34" charset="0"/>
                <a:hlinkClick r:id="rId2"/>
              </a:rPr>
              <a:t>http://healthcare.in211.org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Brian Metzler, IN211 Healthcare Project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Coordinator,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brian.metzler@in211.org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574-239-2241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Peggy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Matson, IN211 Healthcare Resource Specialist,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4"/>
              </a:rPr>
              <a:t>peggy.matson@in211.org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317-735-7598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IaUW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Navigator Grant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Julie Koegel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project coordinator,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5"/>
              </a:rPr>
              <a:t>julie.koegel@iauw.org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Lucinda Nord,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6"/>
              </a:rPr>
              <a:t>lucinda.nord@iauw.org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317-502-8504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3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648200" y="533400"/>
            <a:ext cx="4038600" cy="952500"/>
          </a:xfrm>
        </p:spPr>
        <p:txBody>
          <a:bodyPr/>
          <a:lstStyle/>
          <a:p>
            <a:pPr eaLnBrk="1" hangingPunct="1"/>
            <a:r>
              <a:rPr lang="en-US" dirty="0" smtClean="0"/>
              <a:t>Contact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295400"/>
            <a:ext cx="4038600" cy="445546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2800" dirty="0">
                <a:latin typeface="Arial" pitchFamily="34" charset="0"/>
                <a:cs typeface="Arial" pitchFamily="34" charset="0"/>
              </a:rPr>
              <a:t>Lucinda Nord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1800" dirty="0">
                <a:latin typeface="Arial" pitchFamily="34" charset="0"/>
                <a:cs typeface="Arial" pitchFamily="34" charset="0"/>
              </a:rPr>
              <a:t>VP, Public Policy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1800" dirty="0">
                <a:latin typeface="Arial" pitchFamily="34" charset="0"/>
                <a:cs typeface="Arial" pitchFamily="34" charset="0"/>
              </a:rPr>
              <a:t>Indiana Association of United Ways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1800" dirty="0">
                <a:latin typeface="Arial" pitchFamily="34" charset="0"/>
                <a:cs typeface="Arial" pitchFamily="34" charset="0"/>
              </a:rPr>
              <a:t>3901 N. Meridian St., Ste. 306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1800" dirty="0">
                <a:latin typeface="Arial" pitchFamily="34" charset="0"/>
                <a:cs typeface="Arial" pitchFamily="34" charset="0"/>
              </a:rPr>
              <a:t>Indianapolis, IN 46208-4026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1800" dirty="0">
                <a:latin typeface="Arial" pitchFamily="34" charset="0"/>
                <a:cs typeface="Arial" pitchFamily="34" charset="0"/>
              </a:rPr>
              <a:t>1-800-457-1450, ext 131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1800" dirty="0" smtClean="0">
                <a:latin typeface="Arial" pitchFamily="34" charset="0"/>
                <a:cs typeface="Arial" pitchFamily="34" charset="0"/>
              </a:rPr>
              <a:t>Desk 317-921-1394 </a:t>
            </a:r>
            <a:r>
              <a:rPr lang="nb-NO" sz="1800" dirty="0">
                <a:latin typeface="Arial" pitchFamily="34" charset="0"/>
                <a:cs typeface="Arial" pitchFamily="34" charset="0"/>
              </a:rPr>
              <a:t>/ cell 317-502-8504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1800" dirty="0">
                <a:latin typeface="Arial" pitchFamily="34" charset="0"/>
                <a:cs typeface="Arial" pitchFamily="34" charset="0"/>
              </a:rPr>
              <a:t>Lucinda.nord@iauw.org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i="1" dirty="0">
                <a:latin typeface="Arial" pitchFamily="34" charset="0"/>
                <a:cs typeface="Arial" pitchFamily="34" charset="0"/>
              </a:rPr>
              <a:t>View PP Updates Archives </a:t>
            </a: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pPr lvl="1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and </a:t>
            </a:r>
          </a:p>
          <a:p>
            <a:pPr lvl="1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Sign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up at www.iauw.org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3352802" cy="170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362" y="152400"/>
            <a:ext cx="8229600" cy="1143000"/>
          </a:xfrm>
        </p:spPr>
        <p:txBody>
          <a:bodyPr/>
          <a:lstStyle/>
          <a:p>
            <a:r>
              <a:rPr lang="en-US" dirty="0" smtClean="0"/>
              <a:t>Indiana’s United Ways support: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143000"/>
            <a:ext cx="6484857" cy="4419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Agencies and programs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such as health clinics, Little Red Door Cancer Agency, Mental Health America, Visiting Nurses, disease-specific organizations and support groups, new parent visiting, YMCAs.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Health initiatives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such as anti-smoking, anti-obesity, “get fit” and immunization campaigns, farm-to-school programs, summer food outreach, substance abuse prevention, etc.   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Public Policy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IaUW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supports evidence-based programs and policies that increase the number of insured Hoosiers, improve the quality of healthcare services and reduce risky behaviors.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IaUW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helps educate about implementation of the healthcare law, especially as it impacts nonprofits and donors.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IaUW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supports coverage expansion that results in Hoosiers having health insurance with access to healthcare.</a:t>
            </a:r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57" y="1600200"/>
            <a:ext cx="2049543" cy="298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 smtClean="0"/>
              <a:t>2-1-1 connects people with needs to services in communities</a:t>
            </a:r>
            <a:endParaRPr lang="en-US" i="1" dirty="0"/>
          </a:p>
        </p:txBody>
      </p:sp>
      <p:pic>
        <p:nvPicPr>
          <p:cNvPr id="1026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4102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5480536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www.in211.org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536238"/>
            <a:ext cx="297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IN211 will ask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 subset of callers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“Does everyone in your household have health insurance?”</a:t>
            </a:r>
          </a:p>
          <a:p>
            <a:endParaRPr lang="en-US" i="1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If uninsured, the caller is offered 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pre-screening, information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referrals.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percentage of callers will receive follow-up calls to ask if services were received and if any further help is needed.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717724"/>
            <a:ext cx="3953256" cy="98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SNAP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724400" cy="42672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IN211 Healthcare Project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based on the experience with State of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Indiana’s SNAP Outreach Plan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IN211 assesses SNAP participation of a subset of callers and offers pre-screening and referrals to SNAP, food pantries and related services.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IN211 provides outreach statewide.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IN211 provides detailed data, including information about outcomes.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Sample report at right; more avail at </a:t>
            </a:r>
            <a:r>
              <a:rPr lang="en-US" sz="1700" u="sng" dirty="0">
                <a:latin typeface="Arial" pitchFamily="34" charset="0"/>
                <a:cs typeface="Arial" pitchFamily="34" charset="0"/>
                <a:hlinkClick r:id="rId2"/>
              </a:rPr>
              <a:t>http://www.in211.dreamhosters.com/reports</a:t>
            </a:r>
            <a:r>
              <a:rPr lang="en-US" sz="1700" u="sng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en-US" sz="1700" u="sng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1000"/>
            <a:ext cx="3782761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717724"/>
            <a:ext cx="3953256" cy="98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IN211 Healthcare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5715000" cy="45720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90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IN211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its Centers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maintain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information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about new healthcare options including detailed information about certified Indiana Navigators;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provide pre-screening and referrals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to a subset of callers;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maintain a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master calendar of healthcare outreach and enrollment events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; and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provide regular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reports to healthcare stakeholders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about resources, needs, gaps and trends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H:\IN211\1 - Interim ED\Center Information\IN211 Center Map - January 1 2014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28" y="1143000"/>
            <a:ext cx="2524372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162428" y="4572000"/>
            <a:ext cx="2371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IN211 Center Service Areas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717724"/>
            <a:ext cx="3953256" cy="98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Healthcare.in211.org features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3030" r="6199" b="26363"/>
          <a:stretch/>
        </p:blipFill>
        <p:spPr bwMode="auto">
          <a:xfrm>
            <a:off x="249044" y="1295400"/>
            <a:ext cx="8666356" cy="378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9636194">
            <a:off x="6987543" y="28168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9836770">
            <a:off x="2943533" y="14974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1043195">
            <a:off x="2149504" y="384397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53838" y="1219200"/>
            <a:ext cx="2747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Information for people seeking help and for healthcare stakeholders 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2746" y="3394501"/>
            <a:ext cx="3106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Countdown of Open Enrollment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189471" y="3886200"/>
            <a:ext cx="3106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Easy ways to submit Outreach and Enrollment Events online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717724"/>
            <a:ext cx="3953256" cy="98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Navigators – Resources and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648200" cy="4525963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IDOI reports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– As of early January, there were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nearly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700 individual certified navigators 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130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applicant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organization sites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 challenge for consumers –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While there are many Navigators and events, it is hard to find out about them.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 challenge for IN211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organizations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listed with IDOI, only a subset was accepting referrals from IN211, citing lack of capacity to serve individuals outside of their own client base.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43000"/>
            <a:ext cx="3200400" cy="419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717724"/>
            <a:ext cx="3953256" cy="98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94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400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Ways you can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43434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90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If your Organization… 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provides Navigator services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please complete the form for listing in the IN211 Database.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osts an event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please post your event on our Master Outreach and Enrollment Event calendar.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serves uninsured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please post flyers, encourage them to call 2-1-1 or consider hosting an event. 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observes barriers, needs or trends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please contact us.</a:t>
            </a:r>
          </a:p>
          <a:p>
            <a:pPr marL="0" indent="0">
              <a:lnSpc>
                <a:spcPct val="110000"/>
              </a:lnSpc>
              <a:spcBef>
                <a:spcPts val="90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See 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2"/>
              </a:rPr>
              <a:t>http://healthcare.in211.org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717724"/>
            <a:ext cx="3953256" cy="982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86" y="228600"/>
            <a:ext cx="1976314" cy="155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5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Navigator Grant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4196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federal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Centers for Medicare and Medicaid Services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(CMS) announced in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Aug.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2013 a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grant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through United Way Worldwide for Indiana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Other CMS-funded Navigators included: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ASPIN,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Eskenazi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Plus One. Additionally Federally Qualified Health Centers (FQHCs) and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Cognosante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received funds to encourage enrollment as assisters.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Initially, United Way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the grant included support for IN211 for a role in data management, pre-screening, referrals and facilitated enrollments. 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Post award announcement, CMS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required a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re-design of the project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Consequently, IN211 is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not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a sub-recipient of the United Way Worldwide/Indiana Association of United Ways award.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Working with key healthcare stakeholders,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IaUW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continued negotiations with CMS to redesign Navigator project to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meet needs in underserved areas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with an eye toward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long-term capacity for enrollment assistance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nitedWay">
      <a:dk1>
        <a:srgbClr val="000064"/>
      </a:dk1>
      <a:lt1>
        <a:srgbClr val="F0E6C8"/>
      </a:lt1>
      <a:dk2>
        <a:srgbClr val="000000"/>
      </a:dk2>
      <a:lt2>
        <a:srgbClr val="FFFFFF"/>
      </a:lt2>
      <a:accent1>
        <a:srgbClr val="10167F"/>
      </a:accent1>
      <a:accent2>
        <a:srgbClr val="7C81B8"/>
      </a:accent2>
      <a:accent3>
        <a:srgbClr val="B41428"/>
      </a:accent3>
      <a:accent4>
        <a:srgbClr val="FE230A"/>
      </a:accent4>
      <a:accent5>
        <a:srgbClr val="FF9600"/>
      </a:accent5>
      <a:accent6>
        <a:srgbClr val="F57814"/>
      </a:accent6>
      <a:hlink>
        <a:srgbClr val="10167F"/>
      </a:hlink>
      <a:folHlink>
        <a:srgbClr val="B41428"/>
      </a:folHlink>
    </a:clrScheme>
    <a:fontScheme name="United Way">
      <a:majorFont>
        <a:latin typeface="TradeGothic Bold"/>
        <a:ea typeface=""/>
        <a:cs typeface=""/>
      </a:majorFont>
      <a:minorFont>
        <a:latin typeface="MetaBoldLF-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3299</TotalTime>
  <Words>836</Words>
  <Application>Microsoft Office PowerPoint</Application>
  <PresentationFormat>On-screen Show (4:3)</PresentationFormat>
  <Paragraphs>73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MetaBoldLF-Roman</vt:lpstr>
      <vt:lpstr>TradeGothic Bold</vt:lpstr>
      <vt:lpstr>Calibri</vt:lpstr>
      <vt:lpstr>Office Theme</vt:lpstr>
      <vt:lpstr>Update for healthcare stakeholders: IN211 Healthcare Project and IaUW Navigator Grant</vt:lpstr>
      <vt:lpstr>Indiana’s United Ways support:</vt:lpstr>
      <vt:lpstr>2-1-1 connects people with needs to services in communities</vt:lpstr>
      <vt:lpstr>SNAP Outreach</vt:lpstr>
      <vt:lpstr>IN211 Healthcare Project</vt:lpstr>
      <vt:lpstr>Healthcare.in211.org features</vt:lpstr>
      <vt:lpstr>Navigators – Resources and Gaps</vt:lpstr>
      <vt:lpstr>Ways you can help</vt:lpstr>
      <vt:lpstr>Navigator Grant Background</vt:lpstr>
      <vt:lpstr>IaUW Navigator Organizations</vt:lpstr>
      <vt:lpstr>Communications</vt:lpstr>
      <vt:lpstr>Contact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 UNITED</dc:title>
  <dc:creator>Kim Sokolow</dc:creator>
  <cp:lastModifiedBy>Lucinda Nord</cp:lastModifiedBy>
  <cp:revision>203</cp:revision>
  <cp:lastPrinted>2014-01-20T12:17:10Z</cp:lastPrinted>
  <dcterms:created xsi:type="dcterms:W3CDTF">2012-10-01T21:13:00Z</dcterms:created>
  <dcterms:modified xsi:type="dcterms:W3CDTF">2014-01-21T10:05:25Z</dcterms:modified>
</cp:coreProperties>
</file>